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416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嘉村幸穂" userId="a4a983e4-d725-41d5-b894-b60098feb628" providerId="ADAL" clId="{913A3169-5E9F-4F3A-9CFC-9A425F28771D}"/>
    <pc:docChg chg="undo custSel modSld">
      <pc:chgData name="嘉村幸穂" userId="a4a983e4-d725-41d5-b894-b60098feb628" providerId="ADAL" clId="{913A3169-5E9F-4F3A-9CFC-9A425F28771D}" dt="2025-03-11T07:18:49.835" v="241" actId="207"/>
      <pc:docMkLst>
        <pc:docMk/>
      </pc:docMkLst>
      <pc:sldChg chg="addSp delSp modSp mod">
        <pc:chgData name="嘉村幸穂" userId="a4a983e4-d725-41d5-b894-b60098feb628" providerId="ADAL" clId="{913A3169-5E9F-4F3A-9CFC-9A425F28771D}" dt="2025-03-11T07:17:06.230" v="226"/>
        <pc:sldMkLst>
          <pc:docMk/>
          <pc:sldMk cId="3045121793" sldId="256"/>
        </pc:sldMkLst>
        <pc:spChg chg="add del mod">
          <ac:chgData name="嘉村幸穂" userId="a4a983e4-d725-41d5-b894-b60098feb628" providerId="ADAL" clId="{913A3169-5E9F-4F3A-9CFC-9A425F28771D}" dt="2025-03-11T07:17:06.230" v="226"/>
          <ac:spMkLst>
            <pc:docMk/>
            <pc:sldMk cId="3045121793" sldId="256"/>
            <ac:spMk id="2" creationId="{DA5A228B-C6E4-4A2A-DC3B-40A50FD836DD}"/>
          </ac:spMkLst>
        </pc:spChg>
        <pc:spChg chg="add del mod">
          <ac:chgData name="嘉村幸穂" userId="a4a983e4-d725-41d5-b894-b60098feb628" providerId="ADAL" clId="{913A3169-5E9F-4F3A-9CFC-9A425F28771D}" dt="2025-03-11T07:17:06.230" v="226"/>
          <ac:spMkLst>
            <pc:docMk/>
            <pc:sldMk cId="3045121793" sldId="256"/>
            <ac:spMk id="5" creationId="{4B8E606F-CCFB-5B9A-4244-495302DE2864}"/>
          </ac:spMkLst>
        </pc:spChg>
        <pc:spChg chg="mod">
          <ac:chgData name="嘉村幸穂" userId="a4a983e4-d725-41d5-b894-b60098feb628" providerId="ADAL" clId="{913A3169-5E9F-4F3A-9CFC-9A425F28771D}" dt="2025-03-11T07:16:13.529" v="219" actId="1076"/>
          <ac:spMkLst>
            <pc:docMk/>
            <pc:sldMk cId="3045121793" sldId="256"/>
            <ac:spMk id="8" creationId="{5EA7F56C-769E-D6B8-1B06-CF57F92FFB45}"/>
          </ac:spMkLst>
        </pc:spChg>
        <pc:spChg chg="mod">
          <ac:chgData name="嘉村幸穂" userId="a4a983e4-d725-41d5-b894-b60098feb628" providerId="ADAL" clId="{913A3169-5E9F-4F3A-9CFC-9A425F28771D}" dt="2025-03-10T07:02:34.309" v="101" actId="403"/>
          <ac:spMkLst>
            <pc:docMk/>
            <pc:sldMk cId="3045121793" sldId="256"/>
            <ac:spMk id="12" creationId="{881637DC-2492-2DFD-9F79-5BBAE69BCDCE}"/>
          </ac:spMkLst>
        </pc:spChg>
        <pc:spChg chg="mod">
          <ac:chgData name="嘉村幸穂" userId="a4a983e4-d725-41d5-b894-b60098feb628" providerId="ADAL" clId="{913A3169-5E9F-4F3A-9CFC-9A425F28771D}" dt="2025-03-10T07:03:48.621" v="132" actId="1036"/>
          <ac:spMkLst>
            <pc:docMk/>
            <pc:sldMk cId="3045121793" sldId="256"/>
            <ac:spMk id="13" creationId="{21C99386-071B-3229-2724-00EA0E4ED95B}"/>
          </ac:spMkLst>
        </pc:spChg>
        <pc:spChg chg="mod">
          <ac:chgData name="嘉村幸穂" userId="a4a983e4-d725-41d5-b894-b60098feb628" providerId="ADAL" clId="{913A3169-5E9F-4F3A-9CFC-9A425F28771D}" dt="2025-03-11T07:17:06.230" v="226"/>
          <ac:spMkLst>
            <pc:docMk/>
            <pc:sldMk cId="3045121793" sldId="256"/>
            <ac:spMk id="15" creationId="{EA02E1AE-607A-4DE2-848D-CDB2C3E864F1}"/>
          </ac:spMkLst>
        </pc:spChg>
        <pc:picChg chg="mod">
          <ac:chgData name="嘉村幸穂" userId="a4a983e4-d725-41d5-b894-b60098feb628" providerId="ADAL" clId="{913A3169-5E9F-4F3A-9CFC-9A425F28771D}" dt="2025-03-10T07:03:33.268" v="112" actId="1076"/>
          <ac:picMkLst>
            <pc:docMk/>
            <pc:sldMk cId="3045121793" sldId="256"/>
            <ac:picMk id="3" creationId="{E293B8E7-8181-A52E-0A42-D4C3ACD863B6}"/>
          </ac:picMkLst>
        </pc:picChg>
        <pc:picChg chg="del mod">
          <ac:chgData name="嘉村幸穂" userId="a4a983e4-d725-41d5-b894-b60098feb628" providerId="ADAL" clId="{913A3169-5E9F-4F3A-9CFC-9A425F28771D}" dt="2025-03-11T07:16:06.319" v="218" actId="478"/>
          <ac:picMkLst>
            <pc:docMk/>
            <pc:sldMk cId="3045121793" sldId="256"/>
            <ac:picMk id="6" creationId="{B11CCDD7-B273-72D3-0C46-5EA9245FB6C7}"/>
          </ac:picMkLst>
        </pc:picChg>
      </pc:sldChg>
      <pc:sldChg chg="addSp delSp modSp mod">
        <pc:chgData name="嘉村幸穂" userId="a4a983e4-d725-41d5-b894-b60098feb628" providerId="ADAL" clId="{913A3169-5E9F-4F3A-9CFC-9A425F28771D}" dt="2025-03-11T07:18:49.835" v="241" actId="207"/>
        <pc:sldMkLst>
          <pc:docMk/>
          <pc:sldMk cId="3049655743" sldId="257"/>
        </pc:sldMkLst>
        <pc:spChg chg="add del mod">
          <ac:chgData name="嘉村幸穂" userId="a4a983e4-d725-41d5-b894-b60098feb628" providerId="ADAL" clId="{913A3169-5E9F-4F3A-9CFC-9A425F28771D}" dt="2025-03-11T07:18:48.393" v="240"/>
          <ac:spMkLst>
            <pc:docMk/>
            <pc:sldMk cId="3049655743" sldId="257"/>
            <ac:spMk id="2" creationId="{606A7A99-0AF2-747D-C6C5-06DDD9BE5E3A}"/>
          </ac:spMkLst>
        </pc:spChg>
        <pc:spChg chg="mod">
          <ac:chgData name="嘉村幸穂" userId="a4a983e4-d725-41d5-b894-b60098feb628" providerId="ADAL" clId="{913A3169-5E9F-4F3A-9CFC-9A425F28771D}" dt="2025-03-10T07:05:30.749" v="216" actId="404"/>
          <ac:spMkLst>
            <pc:docMk/>
            <pc:sldMk cId="3049655743" sldId="257"/>
            <ac:spMk id="5" creationId="{9F0E720D-3976-AC9D-DC94-B481769BAE9D}"/>
          </ac:spMkLst>
        </pc:spChg>
        <pc:spChg chg="mod">
          <ac:chgData name="嘉村幸穂" userId="a4a983e4-d725-41d5-b894-b60098feb628" providerId="ADAL" clId="{913A3169-5E9F-4F3A-9CFC-9A425F28771D}" dt="2025-03-11T07:17:52.864" v="231" actId="1076"/>
          <ac:spMkLst>
            <pc:docMk/>
            <pc:sldMk cId="3049655743" sldId="257"/>
            <ac:spMk id="12" creationId="{7FDA4A62-C4D2-71BB-0ABD-D5CC70C67C95}"/>
          </ac:spMkLst>
        </pc:spChg>
        <pc:spChg chg="add del mod">
          <ac:chgData name="嘉村幸穂" userId="a4a983e4-d725-41d5-b894-b60098feb628" providerId="ADAL" clId="{913A3169-5E9F-4F3A-9CFC-9A425F28771D}" dt="2025-03-11T07:18:48.393" v="240"/>
          <ac:spMkLst>
            <pc:docMk/>
            <pc:sldMk cId="3049655743" sldId="257"/>
            <ac:spMk id="13" creationId="{4198ECF7-1A45-8179-5B50-9F39874126DC}"/>
          </ac:spMkLst>
        </pc:spChg>
        <pc:spChg chg="mod">
          <ac:chgData name="嘉村幸穂" userId="a4a983e4-d725-41d5-b894-b60098feb628" providerId="ADAL" clId="{913A3169-5E9F-4F3A-9CFC-9A425F28771D}" dt="2025-03-11T07:18:49.835" v="241" actId="207"/>
          <ac:spMkLst>
            <pc:docMk/>
            <pc:sldMk cId="3049655743" sldId="257"/>
            <ac:spMk id="14" creationId="{8D5472B9-2079-2BCF-4E0A-55F45A761B33}"/>
          </ac:spMkLst>
        </pc:spChg>
        <pc:picChg chg="del">
          <ac:chgData name="嘉村幸穂" userId="a4a983e4-d725-41d5-b894-b60098feb628" providerId="ADAL" clId="{913A3169-5E9F-4F3A-9CFC-9A425F28771D}" dt="2025-03-10T07:04:04.140" v="133" actId="478"/>
          <ac:picMkLst>
            <pc:docMk/>
            <pc:sldMk cId="3049655743" sldId="257"/>
            <ac:picMk id="2" creationId="{1C578C07-7FD3-1710-223D-2A23FFFE772A}"/>
          </ac:picMkLst>
        </pc:picChg>
        <pc:picChg chg="add del mod">
          <ac:chgData name="嘉村幸穂" userId="a4a983e4-d725-41d5-b894-b60098feb628" providerId="ADAL" clId="{913A3169-5E9F-4F3A-9CFC-9A425F28771D}" dt="2025-03-11T07:17:26.955" v="227" actId="478"/>
          <ac:picMkLst>
            <pc:docMk/>
            <pc:sldMk cId="3049655743" sldId="257"/>
            <ac:picMk id="6" creationId="{0625C7BD-3177-6F19-DC7A-DCC3768ADC53}"/>
          </ac:picMkLst>
        </pc:picChg>
        <pc:picChg chg="mod">
          <ac:chgData name="嘉村幸穂" userId="a4a983e4-d725-41d5-b894-b60098feb628" providerId="ADAL" clId="{913A3169-5E9F-4F3A-9CFC-9A425F28771D}" dt="2025-03-11T07:18:01.765" v="234" actId="1076"/>
          <ac:picMkLst>
            <pc:docMk/>
            <pc:sldMk cId="3049655743" sldId="257"/>
            <ac:picMk id="8" creationId="{ED448D83-DA4D-1DD6-68D3-A8B1563E1E98}"/>
          </ac:picMkLst>
        </pc:picChg>
      </pc:sldChg>
    </pc:docChg>
  </pc:docChgLst>
  <pc:docChgLst>
    <pc:chgData name="嘉村幸穂" userId="a4a983e4-d725-41d5-b894-b60098feb628" providerId="ADAL" clId="{D9BF788D-FA91-4973-9D8B-676A334DAA50}"/>
    <pc:docChg chg="modSld">
      <pc:chgData name="嘉村幸穂" userId="a4a983e4-d725-41d5-b894-b60098feb628" providerId="ADAL" clId="{D9BF788D-FA91-4973-9D8B-676A334DAA50}" dt="2024-09-26T00:14:19.908" v="5" actId="1038"/>
      <pc:docMkLst>
        <pc:docMk/>
      </pc:docMkLst>
      <pc:sldChg chg="modSp mod">
        <pc:chgData name="嘉村幸穂" userId="a4a983e4-d725-41d5-b894-b60098feb628" providerId="ADAL" clId="{D9BF788D-FA91-4973-9D8B-676A334DAA50}" dt="2024-09-26T00:14:19.908" v="5" actId="1038"/>
        <pc:sldMkLst>
          <pc:docMk/>
          <pc:sldMk cId="3049655743" sldId="257"/>
        </pc:sldMkLst>
      </pc:sldChg>
    </pc:docChg>
  </pc:docChgLst>
  <pc:docChgLst>
    <pc:chgData name="嘉村幸穂" userId="a4a983e4-d725-41d5-b894-b60098feb628" providerId="ADAL" clId="{834AAA2C-9E48-4353-88FB-6D733017610C}"/>
    <pc:docChg chg="undo custSel modSld">
      <pc:chgData name="嘉村幸穂" userId="a4a983e4-d725-41d5-b894-b60098feb628" providerId="ADAL" clId="{834AAA2C-9E48-4353-88FB-6D733017610C}" dt="2024-12-17T07:27:21.336" v="326" actId="1076"/>
      <pc:docMkLst>
        <pc:docMk/>
      </pc:docMkLst>
      <pc:sldChg chg="addSp delSp modSp mod">
        <pc:chgData name="嘉村幸穂" userId="a4a983e4-d725-41d5-b894-b60098feb628" providerId="ADAL" clId="{834AAA2C-9E48-4353-88FB-6D733017610C}" dt="2024-12-17T07:21:58.189" v="246" actId="1076"/>
        <pc:sldMkLst>
          <pc:docMk/>
          <pc:sldMk cId="3045121793" sldId="256"/>
        </pc:sldMkLst>
        <pc:spChg chg="add mod">
          <ac:chgData name="嘉村幸穂" userId="a4a983e4-d725-41d5-b894-b60098feb628" providerId="ADAL" clId="{834AAA2C-9E48-4353-88FB-6D733017610C}" dt="2024-12-17T07:20:59.190" v="244" actId="1076"/>
          <ac:spMkLst>
            <pc:docMk/>
            <pc:sldMk cId="3045121793" sldId="256"/>
            <ac:spMk id="8" creationId="{5EA7F56C-769E-D6B8-1B06-CF57F92FFB45}"/>
          </ac:spMkLst>
        </pc:spChg>
        <pc:spChg chg="mod">
          <ac:chgData name="嘉村幸穂" userId="a4a983e4-d725-41d5-b894-b60098feb628" providerId="ADAL" clId="{834AAA2C-9E48-4353-88FB-6D733017610C}" dt="2024-12-17T07:19:36.834" v="227" actId="207"/>
          <ac:spMkLst>
            <pc:docMk/>
            <pc:sldMk cId="3045121793" sldId="256"/>
            <ac:spMk id="12" creationId="{881637DC-2492-2DFD-9F79-5BBAE69BCDCE}"/>
          </ac:spMkLst>
        </pc:spChg>
        <pc:spChg chg="mod">
          <ac:chgData name="嘉村幸穂" userId="a4a983e4-d725-41d5-b894-b60098feb628" providerId="ADAL" clId="{834AAA2C-9E48-4353-88FB-6D733017610C}" dt="2024-12-17T07:20:55.517" v="243" actId="1076"/>
          <ac:spMkLst>
            <pc:docMk/>
            <pc:sldMk cId="3045121793" sldId="256"/>
            <ac:spMk id="13" creationId="{21C99386-071B-3229-2724-00EA0E4ED95B}"/>
          </ac:spMkLst>
        </pc:spChg>
        <pc:spChg chg="add mod ord">
          <ac:chgData name="嘉村幸穂" userId="a4a983e4-d725-41d5-b894-b60098feb628" providerId="ADAL" clId="{834AAA2C-9E48-4353-88FB-6D733017610C}" dt="2024-12-17T07:20:02.672" v="235" actId="1036"/>
          <ac:spMkLst>
            <pc:docMk/>
            <pc:sldMk cId="3045121793" sldId="256"/>
            <ac:spMk id="14" creationId="{21B27073-A649-3215-FC61-AAEAEF8CBCAD}"/>
          </ac:spMkLst>
        </pc:spChg>
        <pc:picChg chg="add mod">
          <ac:chgData name="嘉村幸穂" userId="a4a983e4-d725-41d5-b894-b60098feb628" providerId="ADAL" clId="{834AAA2C-9E48-4353-88FB-6D733017610C}" dt="2024-12-17T07:21:42.465" v="245" actId="1076"/>
          <ac:picMkLst>
            <pc:docMk/>
            <pc:sldMk cId="3045121793" sldId="256"/>
            <ac:picMk id="3" creationId="{E293B8E7-8181-A52E-0A42-D4C3ACD863B6}"/>
          </ac:picMkLst>
        </pc:picChg>
      </pc:sldChg>
      <pc:sldChg chg="addSp delSp modSp mod">
        <pc:chgData name="嘉村幸穂" userId="a4a983e4-d725-41d5-b894-b60098feb628" providerId="ADAL" clId="{834AAA2C-9E48-4353-88FB-6D733017610C}" dt="2024-12-17T07:27:21.336" v="326" actId="1076"/>
        <pc:sldMkLst>
          <pc:docMk/>
          <pc:sldMk cId="3049655743" sldId="257"/>
        </pc:sldMkLst>
        <pc:spChg chg="add mod">
          <ac:chgData name="嘉村幸穂" userId="a4a983e4-d725-41d5-b894-b60098feb628" providerId="ADAL" clId="{834AAA2C-9E48-4353-88FB-6D733017610C}" dt="2024-12-17T07:27:21.336" v="326" actId="1076"/>
          <ac:spMkLst>
            <pc:docMk/>
            <pc:sldMk cId="3049655743" sldId="257"/>
            <ac:spMk id="3" creationId="{1ADA74D7-4587-F64A-CDF6-E713865152A4}"/>
          </ac:spMkLst>
        </pc:spChg>
        <pc:spChg chg="add mod">
          <ac:chgData name="嘉村幸穂" userId="a4a983e4-d725-41d5-b894-b60098feb628" providerId="ADAL" clId="{834AAA2C-9E48-4353-88FB-6D733017610C}" dt="2024-12-17T07:27:15.285" v="325" actId="1076"/>
          <ac:spMkLst>
            <pc:docMk/>
            <pc:sldMk cId="3049655743" sldId="257"/>
            <ac:spMk id="5" creationId="{9F0E720D-3976-AC9D-DC94-B481769BAE9D}"/>
          </ac:spMkLst>
        </pc:spChg>
        <pc:spChg chg="add mod">
          <ac:chgData name="嘉村幸穂" userId="a4a983e4-d725-41d5-b894-b60098feb628" providerId="ADAL" clId="{834AAA2C-9E48-4353-88FB-6D733017610C}" dt="2024-12-17T07:27:00.317" v="322" actId="1076"/>
          <ac:spMkLst>
            <pc:docMk/>
            <pc:sldMk cId="3049655743" sldId="257"/>
            <ac:spMk id="12" creationId="{7FDA4A62-C4D2-71BB-0ABD-D5CC70C67C95}"/>
          </ac:spMkLst>
        </pc:spChg>
        <pc:picChg chg="add mod">
          <ac:chgData name="嘉村幸穂" userId="a4a983e4-d725-41d5-b894-b60098feb628" providerId="ADAL" clId="{834AAA2C-9E48-4353-88FB-6D733017610C}" dt="2024-12-17T07:27:02.951" v="323" actId="1076"/>
          <ac:picMkLst>
            <pc:docMk/>
            <pc:sldMk cId="3049655743" sldId="257"/>
            <ac:picMk id="8" creationId="{ED448D83-DA4D-1DD6-68D3-A8B1563E1E9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384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808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997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25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29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113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27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885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74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06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88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0D03-C3CE-431E-A32A-D16B900925A2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12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38EAF3B7-E7E1-E712-A00F-38FA6AA2C97D}"/>
              </a:ext>
            </a:extLst>
          </p:cNvPr>
          <p:cNvCxnSpPr>
            <a:cxnSpLocks/>
          </p:cNvCxnSpPr>
          <p:nvPr/>
        </p:nvCxnSpPr>
        <p:spPr bwMode="auto">
          <a:xfrm>
            <a:off x="0" y="900520"/>
            <a:ext cx="9906000" cy="0"/>
          </a:xfrm>
          <a:prstGeom prst="line">
            <a:avLst/>
          </a:prstGeom>
          <a:noFill/>
          <a:ln w="63500">
            <a:solidFill>
              <a:srgbClr val="EE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" name="図 6">
            <a:extLst>
              <a:ext uri="{FF2B5EF4-FFF2-40B4-BE49-F238E27FC236}">
                <a16:creationId xmlns:a16="http://schemas.microsoft.com/office/drawing/2014/main" id="{E6D363C5-7C01-85FF-2C89-063F2FED1D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50" y="344488"/>
            <a:ext cx="3597910" cy="251460"/>
          </a:xfrm>
          <a:prstGeom prst="rect">
            <a:avLst/>
          </a:prstGeom>
          <a:noFill/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1B27073-A649-3215-FC61-AAEAEF8CBCAD}"/>
              </a:ext>
            </a:extLst>
          </p:cNvPr>
          <p:cNvSpPr>
            <a:spLocks noGrp="1"/>
          </p:cNvSpPr>
          <p:nvPr/>
        </p:nvSpPr>
        <p:spPr bwMode="auto">
          <a:xfrm>
            <a:off x="-17149" y="919195"/>
            <a:ext cx="9923145" cy="1654215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sz="35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令和６年</a:t>
            </a:r>
            <a:r>
              <a:rPr lang="ja-JP" altLang="en-US" sz="35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沖縄県北部豪雨</a:t>
            </a:r>
            <a:r>
              <a:rPr lang="ja-JP" sz="35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災害義援金</a:t>
            </a:r>
            <a:endParaRPr lang="en-US" altLang="ja-JP" sz="3500" b="1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ja-JP" sz="2400" b="1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受付期間：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</a:t>
            </a:r>
            <a:r>
              <a:rPr lang="ja-JP" altLang="en-US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月３１日（</a:t>
            </a:r>
            <a:r>
              <a:rPr lang="ja-JP" altLang="en-US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r>
              <a:rPr lang="ja-JP" altLang="ja-JP" sz="2400" b="1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まで</a:t>
            </a:r>
            <a:endParaRPr lang="ja-JP" altLang="ja-JP" sz="2400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lang="ja-JP" sz="1200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8421514-8E62-D911-7FDC-984958A13965}"/>
              </a:ext>
            </a:extLst>
          </p:cNvPr>
          <p:cNvGrpSpPr>
            <a:grpSpLocks noChangeAspect="1"/>
          </p:cNvGrpSpPr>
          <p:nvPr/>
        </p:nvGrpSpPr>
        <p:grpSpPr>
          <a:xfrm>
            <a:off x="7296957" y="86139"/>
            <a:ext cx="2446393" cy="670375"/>
            <a:chOff x="906015" y="4480560"/>
            <a:chExt cx="5839591" cy="1600199"/>
          </a:xfrm>
        </p:grpSpPr>
        <p:pic>
          <p:nvPicPr>
            <p:cNvPr id="10" name="図 9" descr="ダイアグラム が含まれている画像&#10;&#10;自動的に生成された説明">
              <a:extLst>
                <a:ext uri="{FF2B5EF4-FFF2-40B4-BE49-F238E27FC236}">
                  <a16:creationId xmlns:a16="http://schemas.microsoft.com/office/drawing/2014/main" id="{CDB5AB4D-8786-5736-B22C-B64CBA9C43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015" y="4480560"/>
              <a:ext cx="4046985" cy="1600199"/>
            </a:xfrm>
            <a:prstGeom prst="rect">
              <a:avLst/>
            </a:prstGeom>
          </p:spPr>
        </p:pic>
        <p:pic>
          <p:nvPicPr>
            <p:cNvPr id="11" name="図 10" descr="挿絵, 抽象 が含まれている画像&#10;&#10;自動的に生成された説明">
              <a:extLst>
                <a:ext uri="{FF2B5EF4-FFF2-40B4-BE49-F238E27FC236}">
                  <a16:creationId xmlns:a16="http://schemas.microsoft.com/office/drawing/2014/main" id="{1A5AB329-E2F5-FEAC-C171-C414E38FE6C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3000" y="5097245"/>
              <a:ext cx="1792606" cy="366828"/>
            </a:xfrm>
            <a:prstGeom prst="rect">
              <a:avLst/>
            </a:prstGeom>
          </p:spPr>
        </p:pic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81637DC-2492-2DFD-9F79-5BBAE69BCDCE}"/>
              </a:ext>
            </a:extLst>
          </p:cNvPr>
          <p:cNvSpPr>
            <a:spLocks noGrp="1"/>
          </p:cNvSpPr>
          <p:nvPr/>
        </p:nvSpPr>
        <p:spPr bwMode="auto">
          <a:xfrm>
            <a:off x="-613685" y="1119709"/>
            <a:ext cx="10519685" cy="1654215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800" b="1" kern="100" dirty="0"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令和７年８月６日からの大雨災害義援金</a:t>
            </a:r>
            <a:endParaRPr lang="en-US" altLang="ja-JP" sz="2800" b="1" kern="100" dirty="0"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ja-JP" sz="2800" b="1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受付期間：</a:t>
            </a:r>
            <a:r>
              <a:rPr lang="ja-JP" altLang="en-US" sz="2800" b="1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熊本県　　</a:t>
            </a:r>
            <a:r>
              <a:rPr lang="ja-JP" altLang="ja-JP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</a:t>
            </a:r>
            <a:r>
              <a:rPr lang="en-US" altLang="ja-JP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</a:t>
            </a:r>
            <a:r>
              <a:rPr lang="ja-JP" altLang="ja-JP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8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31</a:t>
            </a:r>
            <a:r>
              <a:rPr lang="ja-JP" altLang="ja-JP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</a:t>
            </a:r>
            <a:r>
              <a:rPr lang="ja-JP" altLang="en-US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</a:t>
            </a:r>
            <a:r>
              <a:rPr lang="ja-JP" altLang="ja-JP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r>
              <a:rPr lang="ja-JP" altLang="ja-JP" sz="2800" b="1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まで</a:t>
            </a:r>
            <a:endParaRPr lang="en-US" altLang="ja-JP" sz="2800" b="1" kern="1200" dirty="0">
              <a:solidFill>
                <a:srgbClr val="000000"/>
              </a:solidFill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800" b="1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鹿児島県　</a:t>
            </a:r>
            <a:r>
              <a:rPr lang="ja-JP" altLang="ja-JP" sz="28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</a:t>
            </a:r>
            <a:r>
              <a:rPr lang="en-US" altLang="ja-JP" sz="28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</a:t>
            </a:r>
            <a:r>
              <a:rPr lang="ja-JP" altLang="ja-JP" sz="28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8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26</a:t>
            </a:r>
            <a:r>
              <a:rPr lang="ja-JP" altLang="ja-JP" sz="28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</a:t>
            </a:r>
            <a:r>
              <a:rPr lang="ja-JP" altLang="en-US" sz="28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</a:t>
            </a:r>
            <a:r>
              <a:rPr lang="ja-JP" altLang="ja-JP" sz="28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r>
              <a:rPr lang="ja-JP" altLang="ja-JP" sz="2800" b="1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まで</a:t>
            </a:r>
            <a:endParaRPr lang="ja-JP" altLang="ja-JP" sz="28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lang="ja-JP" sz="1200" kern="100" dirty="0"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E293B8E7-8181-A52E-0A42-D4C3ACD863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92" y="3116719"/>
            <a:ext cx="2666426" cy="3282753"/>
          </a:xfrm>
          <a:prstGeom prst="rect">
            <a:avLst/>
          </a:prstGeom>
        </p:spPr>
      </p:pic>
      <p:sp>
        <p:nvSpPr>
          <p:cNvPr id="8" name="テキスト ボックス 15">
            <a:extLst>
              <a:ext uri="{FF2B5EF4-FFF2-40B4-BE49-F238E27FC236}">
                <a16:creationId xmlns:a16="http://schemas.microsoft.com/office/drawing/2014/main" id="{5EA7F56C-769E-D6B8-1B06-CF57F92FF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3779" y="3222496"/>
            <a:ext cx="6494107" cy="2453953"/>
          </a:xfrm>
          <a:prstGeom prst="roundRect">
            <a:avLst/>
          </a:prstGeom>
          <a:noFill/>
          <a:ln>
            <a:noFill/>
          </a:ln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indent="406400" algn="ctr">
              <a:lnSpc>
                <a:spcPct val="150000"/>
              </a:lnSpc>
            </a:pPr>
            <a:r>
              <a:rPr lang="ja-JP" altLang="en-US" sz="2400" kern="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いただいた</a:t>
            </a:r>
            <a:r>
              <a:rPr lang="ja-JP" sz="24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義援金は、</a:t>
            </a:r>
            <a:endParaRPr lang="en-US" altLang="ja-JP" sz="24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4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被災地の方々の生活を支援するため、</a:t>
            </a:r>
            <a:endParaRPr lang="ja-JP" sz="14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4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被災都道府県が設置する</a:t>
            </a:r>
            <a:endParaRPr lang="en-US" altLang="ja-JP" sz="24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4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義援金配分委員会へ全額をお送りします</a:t>
            </a:r>
            <a:endParaRPr lang="ja-JP" sz="14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EA02E1AE-607A-4DE2-848D-CDB2C3E864F1}"/>
              </a:ext>
            </a:extLst>
          </p:cNvPr>
          <p:cNvSpPr/>
          <p:nvPr/>
        </p:nvSpPr>
        <p:spPr>
          <a:xfrm rot="15920904">
            <a:off x="4731250" y="1220280"/>
            <a:ext cx="3384070" cy="6454343"/>
          </a:xfrm>
          <a:custGeom>
            <a:avLst/>
            <a:gdLst>
              <a:gd name="connsiteX0" fmla="*/ 3382409 w 3384070"/>
              <a:gd name="connsiteY0" fmla="*/ 935731 h 6454343"/>
              <a:gd name="connsiteX1" fmla="*/ 2970510 w 3384070"/>
              <a:gd name="connsiteY1" fmla="*/ 5998124 h 6454343"/>
              <a:gd name="connsiteX2" fmla="*/ 2435431 w 3384070"/>
              <a:gd name="connsiteY2" fmla="*/ 6452682 h 6454343"/>
              <a:gd name="connsiteX3" fmla="*/ 456218 w 3384070"/>
              <a:gd name="connsiteY3" fmla="*/ 6291644 h 6454343"/>
              <a:gd name="connsiteX4" fmla="*/ 1661 w 3384070"/>
              <a:gd name="connsiteY4" fmla="*/ 5756565 h 6454343"/>
              <a:gd name="connsiteX5" fmla="*/ 413560 w 3384070"/>
              <a:gd name="connsiteY5" fmla="*/ 694172 h 6454343"/>
              <a:gd name="connsiteX6" fmla="*/ 948638 w 3384070"/>
              <a:gd name="connsiteY6" fmla="*/ 239615 h 6454343"/>
              <a:gd name="connsiteX7" fmla="*/ 2223466 w 3384070"/>
              <a:gd name="connsiteY7" fmla="*/ 343341 h 6454343"/>
              <a:gd name="connsiteX8" fmla="*/ 2316576 w 3384070"/>
              <a:gd name="connsiteY8" fmla="*/ 0 h 6454343"/>
              <a:gd name="connsiteX9" fmla="*/ 2413887 w 3384070"/>
              <a:gd name="connsiteY9" fmla="*/ 358834 h 6454343"/>
              <a:gd name="connsiteX10" fmla="*/ 2927852 w 3384070"/>
              <a:gd name="connsiteY10" fmla="*/ 400653 h 6454343"/>
              <a:gd name="connsiteX11" fmla="*/ 3382409 w 3384070"/>
              <a:gd name="connsiteY11" fmla="*/ 935731 h 645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84070" h="6454343">
                <a:moveTo>
                  <a:pt x="3382409" y="935731"/>
                </a:moveTo>
                <a:lnTo>
                  <a:pt x="2970510" y="5998124"/>
                </a:lnTo>
                <a:cubicBezTo>
                  <a:pt x="2948274" y="6271404"/>
                  <a:pt x="2708711" y="6474917"/>
                  <a:pt x="2435431" y="6452682"/>
                </a:cubicBezTo>
                <a:lnTo>
                  <a:pt x="456218" y="6291644"/>
                </a:lnTo>
                <a:cubicBezTo>
                  <a:pt x="182938" y="6269409"/>
                  <a:pt x="-20575" y="6029845"/>
                  <a:pt x="1661" y="5756565"/>
                </a:cubicBezTo>
                <a:lnTo>
                  <a:pt x="413560" y="694172"/>
                </a:lnTo>
                <a:cubicBezTo>
                  <a:pt x="435795" y="420892"/>
                  <a:pt x="675359" y="217380"/>
                  <a:pt x="948638" y="239615"/>
                </a:cubicBezTo>
                <a:lnTo>
                  <a:pt x="2223466" y="343341"/>
                </a:lnTo>
                <a:lnTo>
                  <a:pt x="2316576" y="0"/>
                </a:lnTo>
                <a:lnTo>
                  <a:pt x="2413887" y="358834"/>
                </a:lnTo>
                <a:lnTo>
                  <a:pt x="2927852" y="400653"/>
                </a:lnTo>
                <a:cubicBezTo>
                  <a:pt x="3201132" y="422888"/>
                  <a:pt x="3404644" y="662451"/>
                  <a:pt x="3382409" y="935731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121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38EAF3B7-E7E1-E712-A00F-38FA6AA2C97D}"/>
              </a:ext>
            </a:extLst>
          </p:cNvPr>
          <p:cNvCxnSpPr>
            <a:cxnSpLocks/>
          </p:cNvCxnSpPr>
          <p:nvPr/>
        </p:nvCxnSpPr>
        <p:spPr bwMode="auto">
          <a:xfrm flipV="1">
            <a:off x="893226" y="0"/>
            <a:ext cx="0" cy="6858000"/>
          </a:xfrm>
          <a:prstGeom prst="line">
            <a:avLst/>
          </a:prstGeom>
          <a:noFill/>
          <a:ln w="63500">
            <a:solidFill>
              <a:srgbClr val="EE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" name="図 6">
            <a:extLst>
              <a:ext uri="{FF2B5EF4-FFF2-40B4-BE49-F238E27FC236}">
                <a16:creationId xmlns:a16="http://schemas.microsoft.com/office/drawing/2014/main" id="{E6D363C5-7C01-85FF-2C89-063F2FED1D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56927" y="5000410"/>
            <a:ext cx="3378980" cy="236159"/>
          </a:xfrm>
          <a:prstGeom prst="rect">
            <a:avLst/>
          </a:prstGeom>
          <a:noFill/>
        </p:spPr>
      </p:pic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8421514-8E62-D911-7FDC-984958A13965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-790634" y="938029"/>
            <a:ext cx="2446393" cy="670375"/>
            <a:chOff x="906015" y="4480560"/>
            <a:chExt cx="5839591" cy="1600199"/>
          </a:xfrm>
        </p:grpSpPr>
        <p:pic>
          <p:nvPicPr>
            <p:cNvPr id="10" name="図 9" descr="ダイアグラム が含まれている画像&#10;&#10;自動的に生成された説明">
              <a:extLst>
                <a:ext uri="{FF2B5EF4-FFF2-40B4-BE49-F238E27FC236}">
                  <a16:creationId xmlns:a16="http://schemas.microsoft.com/office/drawing/2014/main" id="{CDB5AB4D-8786-5736-B22C-B64CBA9C43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015" y="4480560"/>
              <a:ext cx="4046985" cy="1600199"/>
            </a:xfrm>
            <a:prstGeom prst="rect">
              <a:avLst/>
            </a:prstGeom>
          </p:spPr>
        </p:pic>
        <p:pic>
          <p:nvPicPr>
            <p:cNvPr id="11" name="図 10" descr="挿絵, 抽象 が含まれている画像&#10;&#10;自動的に生成された説明">
              <a:extLst>
                <a:ext uri="{FF2B5EF4-FFF2-40B4-BE49-F238E27FC236}">
                  <a16:creationId xmlns:a16="http://schemas.microsoft.com/office/drawing/2014/main" id="{1A5AB329-E2F5-FEAC-C171-C414E38FE6C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3000" y="5097245"/>
              <a:ext cx="1792606" cy="366828"/>
            </a:xfrm>
            <a:prstGeom prst="rect">
              <a:avLst/>
            </a:prstGeom>
          </p:spPr>
        </p:pic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ADA74D7-4587-F64A-CDF6-E713865152A4}"/>
              </a:ext>
            </a:extLst>
          </p:cNvPr>
          <p:cNvSpPr>
            <a:spLocks noGrp="1"/>
          </p:cNvSpPr>
          <p:nvPr/>
        </p:nvSpPr>
        <p:spPr bwMode="auto">
          <a:xfrm rot="16200000">
            <a:off x="-942154" y="2601894"/>
            <a:ext cx="6857998" cy="1654215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rot="0" vert="vert270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sz="32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令和６年</a:t>
            </a:r>
            <a:r>
              <a:rPr lang="ja-JP" altLang="en-US" sz="32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沖縄県北部豪雨</a:t>
            </a:r>
            <a:r>
              <a:rPr lang="ja-JP" sz="32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災害義援金</a:t>
            </a:r>
            <a:endParaRPr lang="en-US" altLang="ja-JP" sz="3200" b="1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ja-JP" sz="2400" b="1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受付期間：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</a:t>
            </a:r>
            <a:r>
              <a:rPr lang="ja-JP" altLang="en-US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月３１日（</a:t>
            </a:r>
            <a:r>
              <a:rPr lang="ja-JP" altLang="en-US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r>
              <a:rPr lang="ja-JP" altLang="ja-JP" sz="2400" b="1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まで</a:t>
            </a:r>
            <a:endParaRPr lang="ja-JP" altLang="ja-JP" sz="2400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lang="ja-JP" sz="1000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F0E720D-3976-AC9D-DC94-B481769BAE9D}"/>
              </a:ext>
            </a:extLst>
          </p:cNvPr>
          <p:cNvSpPr>
            <a:spLocks noGrp="1"/>
          </p:cNvSpPr>
          <p:nvPr/>
        </p:nvSpPr>
        <p:spPr bwMode="auto">
          <a:xfrm rot="16200000">
            <a:off x="-1447923" y="2683732"/>
            <a:ext cx="7021682" cy="1654215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rot="0" vert="vert270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000" b="1" kern="100" dirty="0"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和７年８月６日からの大雨災害義援金</a:t>
            </a:r>
            <a:endParaRPr lang="en-US" altLang="ja-JP" sz="2000" b="1" kern="100" dirty="0"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ja-JP" sz="2000" b="1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受付期間：</a:t>
            </a:r>
            <a:r>
              <a:rPr lang="ja-JP" altLang="en-US" sz="2000" b="1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熊本県　　</a:t>
            </a:r>
            <a:r>
              <a:rPr lang="ja-JP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</a:t>
            </a:r>
            <a:r>
              <a:rPr lang="en-US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</a:t>
            </a:r>
            <a:r>
              <a:rPr lang="ja-JP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31</a:t>
            </a:r>
            <a:r>
              <a:rPr lang="ja-JP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</a:t>
            </a:r>
            <a:r>
              <a:rPr lang="ja-JP" altLang="en-US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</a:t>
            </a:r>
            <a:r>
              <a:rPr lang="ja-JP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r>
              <a:rPr lang="ja-JP" altLang="ja-JP" sz="2000" b="1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まで</a:t>
            </a:r>
            <a:endParaRPr lang="en-US" altLang="ja-JP" sz="2000" b="1" dirty="0">
              <a:solidFill>
                <a:srgbClr val="00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000" b="1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鹿児島県　</a:t>
            </a:r>
            <a:r>
              <a:rPr lang="ja-JP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</a:t>
            </a:r>
            <a:r>
              <a:rPr lang="en-US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</a:t>
            </a:r>
            <a:r>
              <a:rPr lang="ja-JP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26</a:t>
            </a:r>
            <a:r>
              <a:rPr lang="ja-JP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</a:t>
            </a:r>
            <a:r>
              <a:rPr lang="ja-JP" altLang="en-US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</a:t>
            </a:r>
            <a:r>
              <a:rPr lang="ja-JP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r>
              <a:rPr lang="ja-JP" altLang="ja-JP" sz="2000" b="1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まで</a:t>
            </a:r>
            <a:endParaRPr lang="ja-JP" altLang="ja-JP" sz="2000" kern="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lang="ja-JP" sz="1100" kern="100" dirty="0"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8" name="図 7" descr="アイコン&#10;&#10;自動的に生成された説明">
            <a:extLst>
              <a:ext uri="{FF2B5EF4-FFF2-40B4-BE49-F238E27FC236}">
                <a16:creationId xmlns:a16="http://schemas.microsoft.com/office/drawing/2014/main" id="{ED448D83-DA4D-1DD6-68D3-A8B1563E1E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845739" y="1323553"/>
            <a:ext cx="3552337" cy="4373437"/>
          </a:xfrm>
          <a:prstGeom prst="rect">
            <a:avLst/>
          </a:prstGeom>
        </p:spPr>
      </p:pic>
      <p:sp>
        <p:nvSpPr>
          <p:cNvPr id="12" name="テキスト ボックス 15">
            <a:extLst>
              <a:ext uri="{FF2B5EF4-FFF2-40B4-BE49-F238E27FC236}">
                <a16:creationId xmlns:a16="http://schemas.microsoft.com/office/drawing/2014/main" id="{7FDA4A62-C4D2-71BB-0ABD-D5CC70C67C9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328059" y="2564618"/>
            <a:ext cx="5355771" cy="2453953"/>
          </a:xfrm>
          <a:prstGeom prst="roundRect">
            <a:avLst/>
          </a:prstGeom>
          <a:noFill/>
          <a:ln>
            <a:noFill/>
          </a:ln>
        </p:spPr>
        <p:txBody>
          <a:bodyPr rot="0" vert="vert270" wrap="square" lIns="74295" tIns="8890" rIns="74295" bIns="8890" anchor="t" anchorCtr="0" upright="1">
            <a:noAutofit/>
          </a:bodyPr>
          <a:lstStyle/>
          <a:p>
            <a:pPr indent="406400" algn="ctr">
              <a:lnSpc>
                <a:spcPct val="150000"/>
              </a:lnSpc>
            </a:pPr>
            <a:r>
              <a:rPr lang="ja-JP" altLang="en-US" sz="2000" kern="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いただいた</a:t>
            </a:r>
            <a:r>
              <a:rPr lang="ja-JP" sz="20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義援金は、</a:t>
            </a:r>
            <a:endParaRPr lang="en-US" altLang="ja-JP" sz="20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0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被災地の方々の生活を支援するため、</a:t>
            </a:r>
            <a:endParaRPr lang="ja-JP" sz="12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0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被災都道府県が設置する</a:t>
            </a:r>
            <a:endParaRPr lang="en-US" altLang="ja-JP" sz="20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0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義援金配分委員会へ全額をお送りします</a:t>
            </a:r>
            <a:endParaRPr lang="ja-JP" sz="12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8D5472B9-2079-2BCF-4E0A-55F45A761B33}"/>
              </a:ext>
            </a:extLst>
          </p:cNvPr>
          <p:cNvSpPr/>
          <p:nvPr/>
        </p:nvSpPr>
        <p:spPr>
          <a:xfrm rot="6967036">
            <a:off x="1168481" y="1465696"/>
            <a:ext cx="5675571" cy="4177103"/>
          </a:xfrm>
          <a:custGeom>
            <a:avLst/>
            <a:gdLst>
              <a:gd name="connsiteX0" fmla="*/ 693242 w 5675571"/>
              <a:gd name="connsiteY0" fmla="*/ 3968729 h 4177103"/>
              <a:gd name="connsiteX1" fmla="*/ 38075 w 5675571"/>
              <a:gd name="connsiteY1" fmla="*/ 2632387 h 4177103"/>
              <a:gd name="connsiteX2" fmla="*/ 208374 w 5675571"/>
              <a:gd name="connsiteY2" fmla="*/ 2134495 h 4177103"/>
              <a:gd name="connsiteX3" fmla="*/ 779490 w 5675571"/>
              <a:gd name="connsiteY3" fmla="*/ 1854495 h 4177103"/>
              <a:gd name="connsiteX4" fmla="*/ 905340 w 5675571"/>
              <a:gd name="connsiteY4" fmla="*/ 1333068 h 4177103"/>
              <a:gd name="connsiteX5" fmla="*/ 1004558 w 5675571"/>
              <a:gd name="connsiteY5" fmla="*/ 1744151 h 4177103"/>
              <a:gd name="connsiteX6" fmla="*/ 4484438 w 5675571"/>
              <a:gd name="connsiteY6" fmla="*/ 38075 h 4177103"/>
              <a:gd name="connsiteX7" fmla="*/ 4982329 w 5675571"/>
              <a:gd name="connsiteY7" fmla="*/ 208374 h 4177103"/>
              <a:gd name="connsiteX8" fmla="*/ 5637496 w 5675571"/>
              <a:gd name="connsiteY8" fmla="*/ 1544716 h 4177103"/>
              <a:gd name="connsiteX9" fmla="*/ 5467197 w 5675571"/>
              <a:gd name="connsiteY9" fmla="*/ 2042608 h 4177103"/>
              <a:gd name="connsiteX10" fmla="*/ 1191133 w 5675571"/>
              <a:gd name="connsiteY10" fmla="*/ 4139028 h 4177103"/>
              <a:gd name="connsiteX11" fmla="*/ 693242 w 5675571"/>
              <a:gd name="connsiteY11" fmla="*/ 3968729 h 4177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675571" h="4177103">
                <a:moveTo>
                  <a:pt x="693242" y="3968729"/>
                </a:moveTo>
                <a:lnTo>
                  <a:pt x="38075" y="2632387"/>
                </a:lnTo>
                <a:cubicBezTo>
                  <a:pt x="-52387" y="2447871"/>
                  <a:pt x="23858" y="2224957"/>
                  <a:pt x="208374" y="2134495"/>
                </a:cubicBezTo>
                <a:lnTo>
                  <a:pt x="779490" y="1854495"/>
                </a:lnTo>
                <a:lnTo>
                  <a:pt x="905340" y="1333068"/>
                </a:lnTo>
                <a:lnTo>
                  <a:pt x="1004558" y="1744151"/>
                </a:lnTo>
                <a:lnTo>
                  <a:pt x="4484438" y="38075"/>
                </a:lnTo>
                <a:cubicBezTo>
                  <a:pt x="4668953" y="-52387"/>
                  <a:pt x="4891867" y="23858"/>
                  <a:pt x="4982329" y="208374"/>
                </a:cubicBezTo>
                <a:lnTo>
                  <a:pt x="5637496" y="1544716"/>
                </a:lnTo>
                <a:cubicBezTo>
                  <a:pt x="5727958" y="1729232"/>
                  <a:pt x="5651713" y="1952145"/>
                  <a:pt x="5467197" y="2042608"/>
                </a:cubicBezTo>
                <a:lnTo>
                  <a:pt x="1191133" y="4139028"/>
                </a:lnTo>
                <a:cubicBezTo>
                  <a:pt x="1006618" y="4229490"/>
                  <a:pt x="783704" y="4153245"/>
                  <a:pt x="693242" y="396872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655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CF498C73B42B94B8919F1E48742B5ED" ma:contentTypeVersion="20" ma:contentTypeDescription="新しいドキュメントを作成します。" ma:contentTypeScope="" ma:versionID="1ca6f59a4feca97baf18c6178dcd35fa">
  <xsd:schema xmlns:xsd="http://www.w3.org/2001/XMLSchema" xmlns:xs="http://www.w3.org/2001/XMLSchema" xmlns:p="http://schemas.microsoft.com/office/2006/metadata/properties" xmlns:ns2="09f707de-d9e6-426f-9978-8312971817a6" xmlns:ns3="3e7fb39e-4c25-41c4-8641-01b3490dde1a" targetNamespace="http://schemas.microsoft.com/office/2006/metadata/properties" ma:root="true" ma:fieldsID="a04893745f236222fd010458c0c0f6ea" ns2:_="" ns3:_="">
    <xsd:import namespace="09f707de-d9e6-426f-9978-8312971817a6"/>
    <xsd:import namespace="3e7fb39e-4c25-41c4-8641-01b3490dde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f707de-d9e6-426f-9978-8312971817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9c7953e8-d556-4e6f-9158-20128760b6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4" nillable="true" ma:displayName="承認の状態" ma:internalName="_x627f__x8a8d__x306e__x72b6__x614b_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7fb39e-4c25-41c4-8641-01b3490dde1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3264A5A-7AB4-45D7-A687-9287BA4FDADD}" ma:internalName="TaxCatchAll" ma:showField="CatchAllData" ma:web="{98e23aa2-8490-45c0-89a3-c96bf25790d5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e7fb39e-4c25-41c4-8641-01b3490dde1a" xsi:nil="true"/>
    <_Flow_SignoffStatus xmlns="09f707de-d9e6-426f-9978-8312971817a6" xsi:nil="true"/>
    <lcf76f155ced4ddcb4097134ff3c332f xmlns="09f707de-d9e6-426f-9978-8312971817a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86F54C-BC4F-4113-A573-ADF743EAC2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f707de-d9e6-426f-9978-8312971817a6"/>
    <ds:schemaRef ds:uri="3e7fb39e-4c25-41c4-8641-01b3490dde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1782C9-AD39-46C3-A056-548138734A08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09f707de-d9e6-426f-9978-8312971817a6"/>
    <ds:schemaRef ds:uri="http://schemas.microsoft.com/office/2006/documentManagement/types"/>
    <ds:schemaRef ds:uri="http://schemas.openxmlformats.org/package/2006/metadata/core-properties"/>
    <ds:schemaRef ds:uri="3e7fb39e-4c25-41c4-8641-01b3490dde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34B3B8A-6DD7-48A7-8B68-93171B77B2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124</TotalTime>
  <Words>295</Words>
  <Application>Microsoft Office PowerPoint</Application>
  <PresentationFormat>A4 210 x 297 mm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UD デジタル 教科書体 N-B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嘉村幸穂</dc:creator>
  <cp:lastModifiedBy>馬渡幸秀</cp:lastModifiedBy>
  <cp:revision>5</cp:revision>
  <cp:lastPrinted>2025-08-18T23:29:44Z</cp:lastPrinted>
  <dcterms:created xsi:type="dcterms:W3CDTF">2024-09-25T00:23:48Z</dcterms:created>
  <dcterms:modified xsi:type="dcterms:W3CDTF">2025-08-18T23:29:44Z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0x010100FCF498C73B42B94B8919F1E48742B5ED</vt:lpwstr>
  </property>
  <property fmtid="{D5CDD505-2E9C-101B-9397-08002B2CF9AE}" pid="3" name="MediaServiceImageTags">
    <vt:lpwstr/>
  </property>
</Properties>
</file>